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9702-99A4-4B0F-99E2-EF0D76376228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2B502-9F8B-48B8-8AB9-D9B314E878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3642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9702-99A4-4B0F-99E2-EF0D76376228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2B502-9F8B-48B8-8AB9-D9B314E878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8050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9702-99A4-4B0F-99E2-EF0D76376228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2B502-9F8B-48B8-8AB9-D9B314E878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4400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9702-99A4-4B0F-99E2-EF0D76376228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2B502-9F8B-48B8-8AB9-D9B314E878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576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9702-99A4-4B0F-99E2-EF0D76376228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2B502-9F8B-48B8-8AB9-D9B314E878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4753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9702-99A4-4B0F-99E2-EF0D76376228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2B502-9F8B-48B8-8AB9-D9B314E878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488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9702-99A4-4B0F-99E2-EF0D76376228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2B502-9F8B-48B8-8AB9-D9B314E878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1301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9702-99A4-4B0F-99E2-EF0D76376228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2B502-9F8B-48B8-8AB9-D9B314E878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177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9702-99A4-4B0F-99E2-EF0D76376228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2B502-9F8B-48B8-8AB9-D9B314E878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4533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9702-99A4-4B0F-99E2-EF0D76376228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2B502-9F8B-48B8-8AB9-D9B314E878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52952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9702-99A4-4B0F-99E2-EF0D76376228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2B502-9F8B-48B8-8AB9-D9B314E878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06425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9702-99A4-4B0F-99E2-EF0D76376228}" type="datetimeFigureOut">
              <a:rPr lang="es-CO" smtClean="0"/>
              <a:t>16/08/2012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2B502-9F8B-48B8-8AB9-D9B314E8788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6343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ezeta.com/articulos/redes-de-bots-spam-virus-y-botnets#axzz234mfvfZe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s.wikipedia.org/wiki/Malware#Malware_infeccioso:_virus_y_gusanos" TargetMode="External"/><Relationship Id="rId4" Type="http://schemas.openxmlformats.org/officeDocument/2006/relationships/hyperlink" Target="http://www.slideshare.net/JHONNELBARTO/virus-informaticos-574418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57200" y="112474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  <a:latin typeface="Cooper Black" pitchFamily="18" charset="0"/>
              </a:rPr>
              <a:t>Adrián Giraldo</a:t>
            </a:r>
            <a:br>
              <a:rPr lang="es-ES" dirty="0" smtClean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ES" dirty="0" smtClean="0">
                <a:solidFill>
                  <a:schemeClr val="bg1"/>
                </a:solidFill>
                <a:latin typeface="Cooper Black" pitchFamily="18" charset="0"/>
              </a:rPr>
              <a:t>yolima López  </a:t>
            </a:r>
            <a:r>
              <a:rPr lang="es-ES" dirty="0" smtClean="0">
                <a:solidFill>
                  <a:schemeClr val="bg1"/>
                </a:solidFill>
                <a:latin typeface="Cooper Black" pitchFamily="18" charset="0"/>
              </a:rPr>
              <a:t/>
            </a:r>
            <a:br>
              <a:rPr lang="es-ES" dirty="0" smtClean="0">
                <a:solidFill>
                  <a:schemeClr val="bg1"/>
                </a:solidFill>
                <a:latin typeface="Cooper Black" pitchFamily="18" charset="0"/>
              </a:rPr>
            </a:br>
            <a:r>
              <a:rPr lang="es-ES" dirty="0" smtClean="0">
                <a:solidFill>
                  <a:schemeClr val="bg1"/>
                </a:solidFill>
                <a:latin typeface="Cooper Black" pitchFamily="18" charset="0"/>
              </a:rPr>
              <a:t>Virus Zombie</a:t>
            </a:r>
            <a:endParaRPr lang="es-CO" dirty="0">
              <a:solidFill>
                <a:schemeClr val="bg1"/>
              </a:solidFill>
              <a:latin typeface="Cooper Black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95536" y="2708920"/>
            <a:ext cx="6400800" cy="1752600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                                                         </a:t>
            </a:r>
            <a:r>
              <a:rPr lang="es-ES" dirty="0" smtClean="0">
                <a:solidFill>
                  <a:schemeClr val="bg1"/>
                </a:solidFill>
                <a:latin typeface="Cooper Black" pitchFamily="18" charset="0"/>
              </a:rPr>
              <a:t>10º2</a:t>
            </a:r>
            <a:endParaRPr lang="es-CO" dirty="0">
              <a:solidFill>
                <a:schemeClr val="bg1"/>
              </a:solidFill>
              <a:latin typeface="Cooper Black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90533">
            <a:off x="291800" y="3576039"/>
            <a:ext cx="4423219" cy="26704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70107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9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  <a:latin typeface="Snap ITC" pitchFamily="82" charset="0"/>
              </a:rPr>
              <a:t>¿Que Es?</a:t>
            </a:r>
            <a:endParaRPr lang="es-CO" dirty="0">
              <a:solidFill>
                <a:schemeClr val="bg1"/>
              </a:solidFill>
              <a:latin typeface="Snap ITC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1916832"/>
            <a:ext cx="8229600" cy="4525963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  <a:latin typeface="Cooper Black" pitchFamily="18" charset="0"/>
              </a:rPr>
              <a:t>Es la denominación que se le asigna</a:t>
            </a:r>
          </a:p>
          <a:p>
            <a:r>
              <a:rPr lang="es-ES" dirty="0" smtClean="0">
                <a:solidFill>
                  <a:schemeClr val="bg1"/>
                </a:solidFill>
                <a:latin typeface="Cooper Black" pitchFamily="18" charset="0"/>
              </a:rPr>
              <a:t>A las computadoras que fueron infectadas por un clase de </a:t>
            </a:r>
            <a:r>
              <a:rPr lang="es-ES" dirty="0" err="1" smtClean="0">
                <a:solidFill>
                  <a:schemeClr val="bg1"/>
                </a:solidFill>
                <a:latin typeface="Cooper Black" pitchFamily="18" charset="0"/>
              </a:rPr>
              <a:t>mallware</a:t>
            </a:r>
            <a:r>
              <a:rPr lang="es-ES" smtClean="0">
                <a:solidFill>
                  <a:schemeClr val="bg1"/>
                </a:solidFill>
                <a:latin typeface="Cooper Black" pitchFamily="18" charset="0"/>
              </a:rPr>
              <a:t>.</a:t>
            </a:r>
            <a:endParaRPr lang="es-CO" dirty="0">
              <a:solidFill>
                <a:schemeClr val="bg1"/>
              </a:solid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88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Z:\imagen yolim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84784"/>
            <a:ext cx="503455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865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908720"/>
            <a:ext cx="7772400" cy="1470025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  <a:latin typeface="Snap ITC" pitchFamily="82" charset="0"/>
              </a:rPr>
              <a:t>Programa que lo combate?</a:t>
            </a:r>
            <a:endParaRPr lang="es-CO" dirty="0">
              <a:solidFill>
                <a:schemeClr val="bg1"/>
              </a:solidFill>
              <a:latin typeface="Snap ITC" pitchFamily="8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s-ES" dirty="0" smtClean="0">
                <a:solidFill>
                  <a:schemeClr val="bg1"/>
                </a:solidFill>
                <a:latin typeface="Cooper Black" pitchFamily="18" charset="0"/>
              </a:rPr>
              <a:t>Zobie Detection System </a:t>
            </a:r>
          </a:p>
          <a:p>
            <a:r>
              <a:rPr lang="es-ES" dirty="0" smtClean="0">
                <a:solidFill>
                  <a:schemeClr val="bg1"/>
                </a:solidFill>
                <a:latin typeface="Cooper Black" pitchFamily="18" charset="0"/>
              </a:rPr>
              <a:t>Open Relay Test</a:t>
            </a:r>
          </a:p>
          <a:p>
            <a:r>
              <a:rPr lang="es-ES" dirty="0" smtClean="0">
                <a:solidFill>
                  <a:schemeClr val="bg1"/>
                </a:solidFill>
                <a:latin typeface="Cooper Black" pitchFamily="18" charset="0"/>
              </a:rPr>
              <a:t>Whois DomainTools</a:t>
            </a:r>
          </a:p>
          <a:p>
            <a:r>
              <a:rPr lang="es-ES" dirty="0" smtClean="0">
                <a:solidFill>
                  <a:schemeClr val="bg1"/>
                </a:solidFill>
                <a:latin typeface="Cooper Black" pitchFamily="18" charset="0"/>
              </a:rPr>
              <a:t>SpanHaus</a:t>
            </a:r>
            <a:endParaRPr lang="es-CO" dirty="0">
              <a:solidFill>
                <a:schemeClr val="bg1"/>
              </a:solid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97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  <a:latin typeface="Snap ITC" pitchFamily="82" charset="0"/>
              </a:rPr>
              <a:t>Consecuencias</a:t>
            </a:r>
            <a:endParaRPr lang="es-CO" dirty="0">
              <a:solidFill>
                <a:schemeClr val="bg1"/>
              </a:solidFill>
              <a:latin typeface="Snap ITC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  <a:latin typeface="Cooper Black" pitchFamily="18" charset="0"/>
              </a:rPr>
              <a:t>Se toma el control total de la computadora para el mercado negro </a:t>
            </a:r>
          </a:p>
          <a:p>
            <a:r>
              <a:rPr lang="es-ES" dirty="0" smtClean="0">
                <a:solidFill>
                  <a:schemeClr val="bg1"/>
                </a:solidFill>
                <a:latin typeface="Cooper Black" pitchFamily="18" charset="0"/>
              </a:rPr>
              <a:t>Para el uso máximo </a:t>
            </a:r>
            <a:r>
              <a:rPr lang="es-ES" dirty="0" smtClean="0">
                <a:solidFill>
                  <a:schemeClr val="bg1"/>
                </a:solidFill>
                <a:latin typeface="Cooper Black" pitchFamily="18" charset="0"/>
              </a:rPr>
              <a:t>de </a:t>
            </a:r>
            <a:r>
              <a:rPr lang="es-ES" dirty="0" smtClean="0">
                <a:solidFill>
                  <a:schemeClr val="bg1"/>
                </a:solidFill>
                <a:latin typeface="Cooper Black" pitchFamily="18" charset="0"/>
              </a:rPr>
              <a:t>spam atreves del e-mail </a:t>
            </a:r>
          </a:p>
          <a:p>
            <a:r>
              <a:rPr lang="es-ES" dirty="0" smtClean="0">
                <a:solidFill>
                  <a:schemeClr val="bg1"/>
                </a:solidFill>
                <a:latin typeface="Cooper Black" pitchFamily="18" charset="0"/>
              </a:rPr>
              <a:t>Pornografía infantil </a:t>
            </a:r>
          </a:p>
          <a:p>
            <a:r>
              <a:rPr lang="es-ES" dirty="0" smtClean="0">
                <a:solidFill>
                  <a:schemeClr val="bg1"/>
                </a:solidFill>
                <a:latin typeface="Cooper Black" pitchFamily="18" charset="0"/>
              </a:rPr>
              <a:t>Para hacer extorción a organizaciones </a:t>
            </a:r>
          </a:p>
          <a:p>
            <a:endParaRPr lang="es-CO" dirty="0">
              <a:solidFill>
                <a:schemeClr val="bg1"/>
              </a:solid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6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es-CO" dirty="0" smtClean="0">
                <a:hlinkClick r:id="rId3"/>
              </a:rPr>
              <a:t>http://www.emezeta.com/articulos/redes-de-bots-spam-virus-y-botnets#axzz234mfvfZe</a:t>
            </a:r>
            <a:endParaRPr lang="es-CO" dirty="0" smtClean="0"/>
          </a:p>
          <a:p>
            <a:endParaRPr lang="es-ES" dirty="0"/>
          </a:p>
          <a:p>
            <a:r>
              <a:rPr lang="es-CO" dirty="0" smtClean="0">
                <a:hlinkClick r:id="rId4"/>
              </a:rPr>
              <a:t>http://www.slideshare.net/JHONNELBARTO/virus-informaticos-5744189</a:t>
            </a:r>
            <a:endParaRPr lang="es-CO" dirty="0" smtClean="0"/>
          </a:p>
          <a:p>
            <a:endParaRPr lang="es-ES" dirty="0"/>
          </a:p>
          <a:p>
            <a:r>
              <a:rPr lang="es-CO" smtClean="0">
                <a:hlinkClick r:id="rId5"/>
              </a:rPr>
              <a:t>http://es.wikipedia.org/wiki/Malware#Malware_infeccioso:_virus_y_gusanos</a:t>
            </a:r>
            <a:endParaRPr lang="es-CO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3824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81</Words>
  <Application>Microsoft Office PowerPoint</Application>
  <PresentationFormat>Presentación en pantalla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Adrián Giraldo yolima López   Virus Zombie</vt:lpstr>
      <vt:lpstr>¿Que Es?</vt:lpstr>
      <vt:lpstr>Presentación de PowerPoint</vt:lpstr>
      <vt:lpstr>Programa que lo combate?</vt:lpstr>
      <vt:lpstr>Consecuencias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Adrián Giraldo yolima López  </dc:title>
  <dc:creator>IE GABRIEL GARCIA MARQUEZ </dc:creator>
  <cp:lastModifiedBy>IE GABRIEL GARCIA MARQUEZ </cp:lastModifiedBy>
  <cp:revision>7</cp:revision>
  <dcterms:created xsi:type="dcterms:W3CDTF">2012-08-09T18:23:21Z</dcterms:created>
  <dcterms:modified xsi:type="dcterms:W3CDTF">2012-08-16T18:06:08Z</dcterms:modified>
</cp:coreProperties>
</file>